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A536-5A97-482D-8362-476217902D9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86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D90AB-E3D1-4965-99A6-54DE0653F23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09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59D56-A887-4100-B9AB-007E1A49913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32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65718-554B-497F-A8A8-23689083098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33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51CF8-B675-4D9E-BD94-C0BE1E18E81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36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DE1DA-7083-4177-B4EF-F54355A49A2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94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F2570-55D8-4037-8E2C-3BCC68BE1A8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63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65332-12F4-424F-A049-D998510D932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345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9775A-CC87-4DDF-8B82-0D707FD70C3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195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090E6-858F-4E7C-AA55-7183CE54C69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649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6D62E-AE5C-432E-A49D-3BE76EA30CE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40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C9AAF-905D-4681-95DB-5AFE2FFF505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00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478DBA-1F2A-40C8-A1CC-6310CCA6148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22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1"/>
            <a:ext cx="8534400" cy="68480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11.2 (Monday)</a:t>
            </a:r>
          </a:p>
        </p:txBody>
      </p:sp>
      <p:sp>
        <p:nvSpPr>
          <p:cNvPr id="34819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928814" y="2014539"/>
            <a:ext cx="83343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>
                <a:solidFill>
                  <a:srgbClr val="000000"/>
                </a:solidFill>
                <a:latin typeface="Tw Cen MT" panose="020B0602020104020603" pitchFamily="34" charset="0"/>
              </a:rPr>
              <a:t>If you start saving at the age of 20, how much money do you need to save a month to save 1,000,000 dollars?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>
                <a:solidFill>
                  <a:srgbClr val="000000"/>
                </a:solidFill>
                <a:latin typeface="Tw Cen MT" panose="020B0602020104020603" pitchFamily="34" charset="0"/>
              </a:rPr>
              <a:t>If you start at the age of 45, how much must you save monthly to reach 1,000,000 dollars?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>
                <a:solidFill>
                  <a:srgbClr val="000000"/>
                </a:solidFill>
                <a:latin typeface="Tw Cen MT" panose="020B0602020104020603" pitchFamily="34" charset="0"/>
              </a:rPr>
              <a:t>When should you start saving money for your retirement?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>
                <a:solidFill>
                  <a:srgbClr val="000000"/>
                </a:solidFill>
                <a:latin typeface="Tw Cen MT" panose="020B0602020104020603" pitchFamily="34" charset="0"/>
              </a:rPr>
              <a:t>What is your Everfi: Financial Literacy registration code?</a:t>
            </a:r>
          </a:p>
        </p:txBody>
      </p:sp>
    </p:spTree>
    <p:extLst>
      <p:ext uri="{BB962C8B-B14F-4D97-AF65-F5344CB8AC3E}">
        <p14:creationId xmlns:p14="http://schemas.microsoft.com/office/powerpoint/2010/main" val="106733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24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22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152401"/>
            <a:ext cx="8534400" cy="684803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11.3 (Tuesday)</a:t>
            </a: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36868" name="TextBox 1"/>
          <p:cNvSpPr txBox="1">
            <a:spLocks noChangeArrowheads="1"/>
          </p:cNvSpPr>
          <p:nvPr/>
        </p:nvSpPr>
        <p:spPr bwMode="auto">
          <a:xfrm>
            <a:off x="1952626" y="2057401"/>
            <a:ext cx="85629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>
                <a:solidFill>
                  <a:srgbClr val="000000"/>
                </a:solidFill>
              </a:rPr>
              <a:t>If you are close to retirement, what percentage of your portfolio should be invested in stocks?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>
                <a:solidFill>
                  <a:srgbClr val="000000"/>
                </a:solidFill>
              </a:rPr>
              <a:t>If you a long way off from retirement, where should you invest most of your money?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>
                <a:solidFill>
                  <a:srgbClr val="000000"/>
                </a:solidFill>
              </a:rPr>
              <a:t>If you are of retirement age,  where should you park most of your money?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>
                <a:solidFill>
                  <a:srgbClr val="000000"/>
                </a:solidFill>
              </a:rPr>
              <a:t>At your age, 20 percent of your money should be in what form?</a:t>
            </a:r>
          </a:p>
        </p:txBody>
      </p:sp>
    </p:spTree>
    <p:extLst>
      <p:ext uri="{BB962C8B-B14F-4D97-AF65-F5344CB8AC3E}">
        <p14:creationId xmlns:p14="http://schemas.microsoft.com/office/powerpoint/2010/main" val="121368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7" y="0"/>
            <a:ext cx="92297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24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11.4 (Wednesday)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1952626" y="990601"/>
            <a:ext cx="7953375" cy="8302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 questions. Use the chart on the next slide to answer. We will turn in Warm-ups on Friday…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9956" y="1974261"/>
            <a:ext cx="116388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dirty="0" smtClean="0"/>
              <a:t>In a 52 week period, what was the highest that McDonald’s stock sold?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How many shares of McDonald’s stock were sold the previous day?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In a 52 week period, what was the lowest price that McDonalds stock sold?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What was the percent change in McDonald’s stock from the day before?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64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7" y="0"/>
            <a:ext cx="92297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61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287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Tw Cen MT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3</cp:revision>
  <dcterms:created xsi:type="dcterms:W3CDTF">2015-11-03T22:22:48Z</dcterms:created>
  <dcterms:modified xsi:type="dcterms:W3CDTF">2015-11-03T22:33:18Z</dcterms:modified>
</cp:coreProperties>
</file>